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57" r:id="rId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046"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a:p>
        </p:txBody>
      </p:sp>
      <p:sp>
        <p:nvSpPr>
          <p:cNvPr id="4" name="Espace réservé de la date 3"/>
          <p:cNvSpPr>
            <a:spLocks noGrp="1"/>
          </p:cNvSpPr>
          <p:nvPr>
            <p:ph type="dt" sz="half" idx="10"/>
          </p:nvPr>
        </p:nvSpPr>
        <p:spPr/>
        <p:txBody>
          <a:bodyPr/>
          <a:lstStyle/>
          <a:p>
            <a:fld id="{537DE13F-4EFC-4A97-BC07-D88E3E5C1FCC}" type="datetimeFigureOut">
              <a:rPr lang="fr-CA" smtClean="0"/>
              <a:t>2015-02-19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291783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537DE13F-4EFC-4A97-BC07-D88E3E5C1FCC}" type="datetimeFigureOut">
              <a:rPr lang="fr-CA" smtClean="0"/>
              <a:t>2015-02-19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122151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537DE13F-4EFC-4A97-BC07-D88E3E5C1FCC}" type="datetimeFigureOut">
              <a:rPr lang="fr-CA" smtClean="0"/>
              <a:t>2015-02-19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291187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537DE13F-4EFC-4A97-BC07-D88E3E5C1FCC}" type="datetimeFigureOut">
              <a:rPr lang="fr-CA" smtClean="0"/>
              <a:t>2015-02-19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119112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37DE13F-4EFC-4A97-BC07-D88E3E5C1FCC}" type="datetimeFigureOut">
              <a:rPr lang="fr-CA" smtClean="0"/>
              <a:t>2015-02-19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157866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537DE13F-4EFC-4A97-BC07-D88E3E5C1FCC}" type="datetimeFigureOut">
              <a:rPr lang="fr-CA" smtClean="0"/>
              <a:t>2015-02-19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224552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537DE13F-4EFC-4A97-BC07-D88E3E5C1FCC}" type="datetimeFigureOut">
              <a:rPr lang="fr-CA" smtClean="0"/>
              <a:t>2015-02-19</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3532921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537DE13F-4EFC-4A97-BC07-D88E3E5C1FCC}" type="datetimeFigureOut">
              <a:rPr lang="fr-CA" smtClean="0"/>
              <a:t>2015-02-19</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2881241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37DE13F-4EFC-4A97-BC07-D88E3E5C1FCC}" type="datetimeFigureOut">
              <a:rPr lang="fr-CA" smtClean="0"/>
              <a:t>2015-02-19</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32787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37DE13F-4EFC-4A97-BC07-D88E3E5C1FCC}" type="datetimeFigureOut">
              <a:rPr lang="fr-CA" smtClean="0"/>
              <a:t>2015-02-19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234956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37DE13F-4EFC-4A97-BC07-D88E3E5C1FCC}" type="datetimeFigureOut">
              <a:rPr lang="fr-CA" smtClean="0"/>
              <a:t>2015-02-19</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C160EB2B-6175-4C38-99E7-37277AECFFDB}" type="slidenum">
              <a:rPr lang="fr-CA" smtClean="0"/>
              <a:t>‹N°›</a:t>
            </a:fld>
            <a:endParaRPr lang="fr-CA"/>
          </a:p>
        </p:txBody>
      </p:sp>
    </p:spTree>
    <p:extLst>
      <p:ext uri="{BB962C8B-B14F-4D97-AF65-F5344CB8AC3E}">
        <p14:creationId xmlns:p14="http://schemas.microsoft.com/office/powerpoint/2010/main" val="1301057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DE13F-4EFC-4A97-BC07-D88E3E5C1FCC}" type="datetimeFigureOut">
              <a:rPr lang="fr-CA" smtClean="0"/>
              <a:t>2015-02-19</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0EB2B-6175-4C38-99E7-37277AECFFDB}" type="slidenum">
              <a:rPr lang="fr-CA" smtClean="0"/>
              <a:t>‹N°›</a:t>
            </a:fld>
            <a:endParaRPr lang="fr-CA"/>
          </a:p>
        </p:txBody>
      </p:sp>
    </p:spTree>
    <p:extLst>
      <p:ext uri="{BB962C8B-B14F-4D97-AF65-F5344CB8AC3E}">
        <p14:creationId xmlns:p14="http://schemas.microsoft.com/office/powerpoint/2010/main" val="733848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presentation/d/1FEoNoEEoBWpMndlrsJpZdbTwt_b2tJXYcryNpUBiUVY/edit?usp=sharing" TargetMode="External"/><Relationship Id="rId2" Type="http://schemas.openxmlformats.org/officeDocument/2006/relationships/hyperlink" Target="http://cybersavoir.csdm.qc.ca/mmejohann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75556" y="476672"/>
            <a:ext cx="7772400" cy="749945"/>
          </a:xfrm>
        </p:spPr>
        <p:txBody>
          <a:bodyPr>
            <a:normAutofit fontScale="90000"/>
          </a:bodyPr>
          <a:lstStyle/>
          <a:p>
            <a:r>
              <a:rPr lang="fr-CA" dirty="0" smtClean="0"/>
              <a:t>Vivre la littérature!</a:t>
            </a:r>
            <a:endParaRPr lang="fr-CA" dirty="0"/>
          </a:p>
        </p:txBody>
      </p:sp>
      <p:sp>
        <p:nvSpPr>
          <p:cNvPr id="3" name="Sous-titre 2"/>
          <p:cNvSpPr>
            <a:spLocks noGrp="1"/>
          </p:cNvSpPr>
          <p:nvPr>
            <p:ph type="subTitle" idx="1"/>
          </p:nvPr>
        </p:nvSpPr>
        <p:spPr>
          <a:xfrm>
            <a:off x="1115616" y="5517232"/>
            <a:ext cx="6400800" cy="888504"/>
          </a:xfrm>
        </p:spPr>
        <p:txBody>
          <a:bodyPr>
            <a:normAutofit fontScale="85000" lnSpcReduction="20000"/>
          </a:bodyPr>
          <a:lstStyle/>
          <a:p>
            <a:r>
              <a:rPr lang="fr-CA" dirty="0" smtClean="0"/>
              <a:t>Équipe « littérature » </a:t>
            </a:r>
          </a:p>
          <a:p>
            <a:r>
              <a:rPr lang="fr-CA" dirty="0" smtClean="0"/>
              <a:t>Saint-Arsène 2014-2015</a:t>
            </a:r>
            <a:endParaRPr lang="fr-CA"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196752"/>
            <a:ext cx="6953335" cy="4032448"/>
          </a:xfrm>
          <a:prstGeom prst="rect">
            <a:avLst/>
          </a:prstGeom>
        </p:spPr>
      </p:pic>
    </p:spTree>
    <p:extLst>
      <p:ext uri="{BB962C8B-B14F-4D97-AF65-F5344CB8AC3E}">
        <p14:creationId xmlns:p14="http://schemas.microsoft.com/office/powerpoint/2010/main" val="1047552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Activités réalisées</a:t>
            </a:r>
            <a:endParaRPr lang="fr-CA" dirty="0"/>
          </a:p>
        </p:txBody>
      </p:sp>
      <p:sp>
        <p:nvSpPr>
          <p:cNvPr id="3" name="Espace réservé du contenu 2"/>
          <p:cNvSpPr>
            <a:spLocks noGrp="1"/>
          </p:cNvSpPr>
          <p:nvPr>
            <p:ph idx="1"/>
          </p:nvPr>
        </p:nvSpPr>
        <p:spPr>
          <a:xfrm>
            <a:off x="467544" y="1268760"/>
            <a:ext cx="8229600" cy="4968552"/>
          </a:xfrm>
        </p:spPr>
        <p:txBody>
          <a:bodyPr>
            <a:normAutofit fontScale="85000" lnSpcReduction="20000"/>
          </a:bodyPr>
          <a:lstStyle/>
          <a:p>
            <a:r>
              <a:rPr lang="fr-CA" dirty="0" smtClean="0"/>
              <a:t>Participation à des concours de Communication-Jeunesse chaque mois (pour notre classe mais parfois, les activités ont touché plusieurs ou toutes les classes de l’école);</a:t>
            </a:r>
          </a:p>
          <a:p>
            <a:r>
              <a:rPr lang="fr-CA" dirty="0" smtClean="0"/>
              <a:t>Création d’un casier de lecture libre-service pour le 3</a:t>
            </a:r>
            <a:r>
              <a:rPr lang="fr-CA" baseline="30000" dirty="0" smtClean="0"/>
              <a:t>e</a:t>
            </a:r>
            <a:r>
              <a:rPr lang="fr-CA" dirty="0" smtClean="0"/>
              <a:t> cycle;</a:t>
            </a:r>
          </a:p>
          <a:p>
            <a:r>
              <a:rPr lang="fr-CA" dirty="0" smtClean="0"/>
              <a:t>Distribution quotidienne d’un journal gratuit (24h) à toutes les classes le désirant;</a:t>
            </a:r>
          </a:p>
          <a:p>
            <a:r>
              <a:rPr lang="fr-CA" dirty="0" smtClean="0"/>
              <a:t>Présentations orales de livres ou d’auteurs;</a:t>
            </a:r>
          </a:p>
          <a:p>
            <a:r>
              <a:rPr lang="fr-CA" dirty="0" smtClean="0"/>
              <a:t>Création d’un abécédaire littéraire;</a:t>
            </a:r>
          </a:p>
          <a:p>
            <a:r>
              <a:rPr lang="fr-CA" dirty="0" smtClean="0"/>
              <a:t>Aide lors du Salon du livre de notre école;</a:t>
            </a:r>
          </a:p>
          <a:p>
            <a:r>
              <a:rPr lang="fr-CA" dirty="0" smtClean="0"/>
              <a:t>Participation à la journée mondiale du livre, par le biais d’une activité des bibliothécaires de la CSDM.</a:t>
            </a:r>
          </a:p>
          <a:p>
            <a:endParaRPr lang="fr-CA" dirty="0"/>
          </a:p>
        </p:txBody>
      </p:sp>
    </p:spTree>
    <p:extLst>
      <p:ext uri="{BB962C8B-B14F-4D97-AF65-F5344CB8AC3E}">
        <p14:creationId xmlns:p14="http://schemas.microsoft.com/office/powerpoint/2010/main" val="2398447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Retombées de nos projets</a:t>
            </a:r>
            <a:endParaRPr lang="fr-CA" dirty="0"/>
          </a:p>
        </p:txBody>
      </p:sp>
      <p:sp>
        <p:nvSpPr>
          <p:cNvPr id="3" name="Espace réservé du contenu 2"/>
          <p:cNvSpPr>
            <a:spLocks noGrp="1"/>
          </p:cNvSpPr>
          <p:nvPr>
            <p:ph idx="1"/>
          </p:nvPr>
        </p:nvSpPr>
        <p:spPr>
          <a:xfrm>
            <a:off x="457200" y="1600200"/>
            <a:ext cx="8229600" cy="5069160"/>
          </a:xfrm>
        </p:spPr>
        <p:txBody>
          <a:bodyPr>
            <a:normAutofit/>
          </a:bodyPr>
          <a:lstStyle/>
          <a:p>
            <a:pPr marL="0" indent="0">
              <a:buNone/>
            </a:pPr>
            <a:r>
              <a:rPr lang="fr-CA" sz="1800" dirty="0" smtClean="0"/>
              <a:t>Dans l’école:</a:t>
            </a:r>
          </a:p>
          <a:p>
            <a:pPr>
              <a:buFontTx/>
              <a:buChar char="-"/>
            </a:pPr>
            <a:r>
              <a:rPr lang="fr-CA" sz="1800" dirty="0" smtClean="0"/>
              <a:t>Les élèves peuvent partager leurs lectures avec le casier et obtenir de nouveaux livres sans en acheter.  Ils ont entendu des présentations d’auteurs et sur des auteurs et ont pu ainsi mieux les connaître.</a:t>
            </a:r>
          </a:p>
          <a:p>
            <a:pPr>
              <a:buFontTx/>
              <a:buChar char="-"/>
            </a:pPr>
            <a:r>
              <a:rPr lang="fr-CA" sz="1800" dirty="0" smtClean="0"/>
              <a:t>Les classes ont eu accès à des journaux tous les matins et certains les ont utilisé pour diverses activités.</a:t>
            </a:r>
          </a:p>
          <a:p>
            <a:pPr>
              <a:buFontTx/>
              <a:buChar char="-"/>
            </a:pPr>
            <a:r>
              <a:rPr lang="fr-CA" sz="1800" dirty="0" smtClean="0"/>
              <a:t>Des activités autour de la lecture ont eu lieu durant toute l’année.</a:t>
            </a:r>
          </a:p>
          <a:p>
            <a:pPr marL="0" indent="0">
              <a:buNone/>
            </a:pPr>
            <a:endParaRPr lang="fr-CA" dirty="0" smtClean="0"/>
          </a:p>
          <a:p>
            <a:pPr marL="0" indent="0">
              <a:buNone/>
            </a:pPr>
            <a:r>
              <a:rPr lang="fr-CA" sz="1800" dirty="0" smtClean="0"/>
              <a:t>Ailleurs:</a:t>
            </a:r>
          </a:p>
          <a:p>
            <a:pPr marL="0" indent="0">
              <a:buNone/>
            </a:pPr>
            <a:r>
              <a:rPr lang="fr-CA" sz="1800" dirty="0" smtClean="0"/>
              <a:t>Notre abécédaire permettra à n’importe qui dans le monde d’avoir accès à tous les créateurs rencontrés, de pouvoir les voir et entendre et facilement avoir accès à leur biographie et bibliographie.</a:t>
            </a:r>
          </a:p>
          <a:p>
            <a:pPr marL="0" indent="0">
              <a:buNone/>
            </a:pPr>
            <a:endParaRPr lang="fr-CA" sz="1800" dirty="0"/>
          </a:p>
          <a:p>
            <a:pPr marL="0" indent="0">
              <a:buNone/>
            </a:pPr>
            <a:r>
              <a:rPr lang="fr-CA" sz="1800" dirty="0" smtClean="0"/>
              <a:t>Les créateurs littéraires auront aussi un public plus large et seront davantage connus.</a:t>
            </a:r>
          </a:p>
          <a:p>
            <a:pPr marL="0" indent="0">
              <a:buNone/>
            </a:pPr>
            <a:endParaRPr lang="fr-CA" sz="1800" dirty="0"/>
          </a:p>
        </p:txBody>
      </p:sp>
    </p:spTree>
    <p:extLst>
      <p:ext uri="{BB962C8B-B14F-4D97-AF65-F5344CB8AC3E}">
        <p14:creationId xmlns:p14="http://schemas.microsoft.com/office/powerpoint/2010/main" val="1071142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vre la lectu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560" y="1389999"/>
            <a:ext cx="8381300" cy="4680520"/>
          </a:xfrm>
          <a:prstGeom prst="rect">
            <a:avLst/>
          </a:prstGeom>
        </p:spPr>
      </p:pic>
      <p:sp>
        <p:nvSpPr>
          <p:cNvPr id="3" name="ZoneTexte 2"/>
          <p:cNvSpPr txBox="1"/>
          <p:nvPr/>
        </p:nvSpPr>
        <p:spPr>
          <a:xfrm>
            <a:off x="2195736" y="764704"/>
            <a:ext cx="5113362" cy="369332"/>
          </a:xfrm>
          <a:prstGeom prst="rect">
            <a:avLst/>
          </a:prstGeom>
          <a:noFill/>
        </p:spPr>
        <p:txBody>
          <a:bodyPr wrap="square" rtlCol="0">
            <a:spAutoFit/>
          </a:bodyPr>
          <a:lstStyle/>
          <a:p>
            <a:pPr algn="ctr"/>
            <a:r>
              <a:rPr lang="fr-CA" dirty="0" smtClean="0"/>
              <a:t>Une vidéo de notre expérience…</a:t>
            </a:r>
            <a:endParaRPr lang="fr-CA" dirty="0"/>
          </a:p>
        </p:txBody>
      </p:sp>
    </p:spTree>
    <p:extLst>
      <p:ext uri="{BB962C8B-B14F-4D97-AF65-F5344CB8AC3E}">
        <p14:creationId xmlns:p14="http://schemas.microsoft.com/office/powerpoint/2010/main" val="1116829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42424">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Liens</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Notre site web de classe, où vous pourrez retrouver notre </a:t>
            </a:r>
            <a:r>
              <a:rPr lang="fr-CA" dirty="0" smtClean="0"/>
              <a:t>abécédaire, des photos, …:</a:t>
            </a:r>
            <a:endParaRPr lang="fr-CA" dirty="0" smtClean="0"/>
          </a:p>
          <a:p>
            <a:pPr marL="0" indent="0">
              <a:buNone/>
            </a:pPr>
            <a:r>
              <a:rPr lang="fr-CA" dirty="0" smtClean="0">
                <a:hlinkClick r:id="rId2"/>
              </a:rPr>
              <a:t>http://cybersavoir.csdm.qc.ca/mmejohanne/</a:t>
            </a:r>
            <a:endParaRPr lang="fr-CA" dirty="0" smtClean="0"/>
          </a:p>
          <a:p>
            <a:pPr marL="0" indent="0">
              <a:buNone/>
            </a:pPr>
            <a:endParaRPr lang="fr-CA" dirty="0"/>
          </a:p>
          <a:p>
            <a:endParaRPr lang="fr-CA" dirty="0" smtClean="0"/>
          </a:p>
          <a:p>
            <a:r>
              <a:rPr lang="fr-CA" dirty="0" smtClean="0"/>
              <a:t>Lien direct vers notre abécédaire:</a:t>
            </a:r>
          </a:p>
          <a:p>
            <a:pPr marL="0" indent="0">
              <a:buNone/>
            </a:pPr>
            <a:r>
              <a:rPr lang="fr-CA" dirty="0" smtClean="0">
                <a:hlinkClick r:id="rId3"/>
              </a:rPr>
              <a:t>https://docs.google.com/presentation/d/1FEoNoEEoBWpMndlrsJpZdbTwt_b2tJXYcryNpUBiUVY/edit?usp=sharing</a:t>
            </a:r>
            <a:endParaRPr lang="fr-CA" dirty="0" smtClean="0"/>
          </a:p>
          <a:p>
            <a:endParaRPr lang="fr-CA" dirty="0"/>
          </a:p>
        </p:txBody>
      </p:sp>
    </p:spTree>
    <p:extLst>
      <p:ext uri="{BB962C8B-B14F-4D97-AF65-F5344CB8AC3E}">
        <p14:creationId xmlns:p14="http://schemas.microsoft.com/office/powerpoint/2010/main" val="1775277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264</Words>
  <Application>Microsoft Office PowerPoint</Application>
  <PresentationFormat>Affichage à l'écran (4:3)</PresentationFormat>
  <Paragraphs>29</Paragraphs>
  <Slides>5</Slides>
  <Notes>0</Notes>
  <HiddenSlides>0</HiddenSlides>
  <MMClips>1</MMClips>
  <ScaleCrop>false</ScaleCrop>
  <HeadingPairs>
    <vt:vector size="4" baseType="variant">
      <vt:variant>
        <vt:lpstr>Thème</vt:lpstr>
      </vt:variant>
      <vt:variant>
        <vt:i4>1</vt:i4>
      </vt:variant>
      <vt:variant>
        <vt:lpstr>Titres des diapositives</vt:lpstr>
      </vt:variant>
      <vt:variant>
        <vt:i4>5</vt:i4>
      </vt:variant>
    </vt:vector>
  </HeadingPairs>
  <TitlesOfParts>
    <vt:vector size="6" baseType="lpstr">
      <vt:lpstr>Thème Office</vt:lpstr>
      <vt:lpstr>Vivre la littérature!</vt:lpstr>
      <vt:lpstr>Activités réalisées</vt:lpstr>
      <vt:lpstr>Retombées de nos projets</vt:lpstr>
      <vt:lpstr>Présentation PowerPoint</vt:lpstr>
      <vt:lpstr>Liens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Vivre la littérature!</dc:title>
  <dc:creator>Johanne</dc:creator>
  <cp:lastModifiedBy>Johanne</cp:lastModifiedBy>
  <cp:revision>4</cp:revision>
  <dcterms:created xsi:type="dcterms:W3CDTF">2015-02-15T01:33:47Z</dcterms:created>
  <dcterms:modified xsi:type="dcterms:W3CDTF">2015-02-20T01:38:28Z</dcterms:modified>
</cp:coreProperties>
</file>