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F59B-9FF2-4F4F-B3B0-CE386DE6EC8F}" type="datetimeFigureOut">
              <a:rPr lang="fr-FR" smtClean="0"/>
              <a:t>14-01-27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CFF2-B7F9-3848-99D1-9B70CA35FE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40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F59B-9FF2-4F4F-B3B0-CE386DE6EC8F}" type="datetimeFigureOut">
              <a:rPr lang="fr-FR" smtClean="0"/>
              <a:t>14-01-27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CFF2-B7F9-3848-99D1-9B70CA35FE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63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F59B-9FF2-4F4F-B3B0-CE386DE6EC8F}" type="datetimeFigureOut">
              <a:rPr lang="fr-FR" smtClean="0"/>
              <a:t>14-01-27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CFF2-B7F9-3848-99D1-9B70CA35FE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4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F59B-9FF2-4F4F-B3B0-CE386DE6EC8F}" type="datetimeFigureOut">
              <a:rPr lang="fr-FR" smtClean="0"/>
              <a:t>14-01-27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CFF2-B7F9-3848-99D1-9B70CA35FE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53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F59B-9FF2-4F4F-B3B0-CE386DE6EC8F}" type="datetimeFigureOut">
              <a:rPr lang="fr-FR" smtClean="0"/>
              <a:t>14-01-27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CFF2-B7F9-3848-99D1-9B70CA35FE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38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F59B-9FF2-4F4F-B3B0-CE386DE6EC8F}" type="datetimeFigureOut">
              <a:rPr lang="fr-FR" smtClean="0"/>
              <a:t>14-01-27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CFF2-B7F9-3848-99D1-9B70CA35FE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51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F59B-9FF2-4F4F-B3B0-CE386DE6EC8F}" type="datetimeFigureOut">
              <a:rPr lang="fr-FR" smtClean="0"/>
              <a:t>14-01-27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CFF2-B7F9-3848-99D1-9B70CA35FE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48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F59B-9FF2-4F4F-B3B0-CE386DE6EC8F}" type="datetimeFigureOut">
              <a:rPr lang="fr-FR" smtClean="0"/>
              <a:t>14-01-27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CFF2-B7F9-3848-99D1-9B70CA35FE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2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F59B-9FF2-4F4F-B3B0-CE386DE6EC8F}" type="datetimeFigureOut">
              <a:rPr lang="fr-FR" smtClean="0"/>
              <a:t>14-01-27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CFF2-B7F9-3848-99D1-9B70CA35FE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57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F59B-9FF2-4F4F-B3B0-CE386DE6EC8F}" type="datetimeFigureOut">
              <a:rPr lang="fr-FR" smtClean="0"/>
              <a:t>14-01-27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CFF2-B7F9-3848-99D1-9B70CA35FE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90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F59B-9FF2-4F4F-B3B0-CE386DE6EC8F}" type="datetimeFigureOut">
              <a:rPr lang="fr-FR" smtClean="0"/>
              <a:t>14-01-27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CFF2-B7F9-3848-99D1-9B70CA35FE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84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BF59B-9FF2-4F4F-B3B0-CE386DE6EC8F}" type="datetimeFigureOut">
              <a:rPr lang="fr-FR" smtClean="0"/>
              <a:t>14-01-27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1CFF2-B7F9-3848-99D1-9B70CA35FE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17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4282"/>
            <a:ext cx="7623629" cy="754289"/>
          </a:xfrm>
        </p:spPr>
        <p:txBody>
          <a:bodyPr>
            <a:normAutofit/>
          </a:bodyPr>
          <a:lstStyle/>
          <a:p>
            <a:r>
              <a:rPr lang="fr-FR" sz="1600" dirty="0" smtClean="0"/>
              <a:t>Explication de la bibliothèque communautaire aux classes de l’école</a:t>
            </a:r>
            <a:endParaRPr lang="fr-FR" sz="1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GA0259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535" y="1235302"/>
            <a:ext cx="8796465" cy="494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2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Macintosh PowerPoint</Application>
  <PresentationFormat>Présentation à l'écran 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Explication de la bibliothèque communautaire aux classes de l’école</vt:lpstr>
    </vt:vector>
  </TitlesOfParts>
  <Company>CSDM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Explication de la bibliothèque communautaire aux classes de l’école</dc:title>
  <dc:creator>CSDM CSDM</dc:creator>
  <cp:lastModifiedBy>CSDM CSDM</cp:lastModifiedBy>
  <cp:revision>1</cp:revision>
  <dcterms:created xsi:type="dcterms:W3CDTF">2014-01-27T18:10:08Z</dcterms:created>
  <dcterms:modified xsi:type="dcterms:W3CDTF">2014-01-27T18:12:23Z</dcterms:modified>
</cp:coreProperties>
</file>