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2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A31C-8154-B448-98C4-B368E8F651ED}" type="datetimeFigureOut">
              <a:rPr lang="fr-FR" smtClean="0"/>
              <a:t>13-11-07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51DFE-3450-C341-89D6-33DAB29A55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59975"/>
            <a:ext cx="7772400" cy="1470025"/>
          </a:xfrm>
        </p:spPr>
        <p:txBody>
          <a:bodyPr/>
          <a:lstStyle/>
          <a:p>
            <a:r>
              <a:rPr lang="fr-FR" dirty="0" err="1" smtClean="0"/>
              <a:t>Habillememt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marwamarguerit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130000"/>
            <a:ext cx="6709540" cy="37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2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0</TotalTime>
  <Words>1</Words>
  <Application>Microsoft Macintosh PowerPoint</Application>
  <PresentationFormat>Présentation à l'écran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Noir</vt:lpstr>
      <vt:lpstr>Habillememt</vt:lpstr>
    </vt:vector>
  </TitlesOfParts>
  <Company>CSDM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Habillememt</dc:title>
  <dc:creator>CSDM CSDM</dc:creator>
  <cp:lastModifiedBy>CSDM CSDM</cp:lastModifiedBy>
  <cp:revision>1</cp:revision>
  <dcterms:created xsi:type="dcterms:W3CDTF">2013-11-07T21:03:16Z</dcterms:created>
  <dcterms:modified xsi:type="dcterms:W3CDTF">2013-11-07T21:03:58Z</dcterms:modified>
</cp:coreProperties>
</file>