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6" r:id="rId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9" d="100"/>
          <a:sy n="59" d="100"/>
        </p:scale>
        <p:origin x="-12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A" smtClean="0"/>
              <a:t>Cliquez et modifiez 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Cliquez pour 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F80-E17D-4143-9028-DE29554D4000}" type="datetimeFigureOut">
              <a:rPr lang="fr-FR" smtClean="0"/>
              <a:t>13-11-07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5A7D-BAD6-3441-809B-3A1CD1B3EF5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F80-E17D-4143-9028-DE29554D4000}" type="datetimeFigureOut">
              <a:rPr lang="fr-FR" smtClean="0"/>
              <a:t>13-11-07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5A7D-BAD6-3441-809B-3A1CD1B3EF5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A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F80-E17D-4143-9028-DE29554D4000}" type="datetimeFigureOut">
              <a:rPr lang="fr-FR" smtClean="0"/>
              <a:t>13-11-07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5A7D-BAD6-3441-809B-3A1CD1B3EF5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F80-E17D-4143-9028-DE29554D4000}" type="datetimeFigureOut">
              <a:rPr lang="fr-FR" smtClean="0"/>
              <a:t>13-11-07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5A7D-BAD6-3441-809B-3A1CD1B3EF5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F80-E17D-4143-9028-DE29554D4000}" type="datetimeFigureOut">
              <a:rPr lang="fr-FR" smtClean="0"/>
              <a:t>13-11-07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5A7D-BAD6-3441-809B-3A1CD1B3EF5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F80-E17D-4143-9028-DE29554D4000}" type="datetimeFigureOut">
              <a:rPr lang="fr-FR" smtClean="0"/>
              <a:t>13-11-07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5A7D-BAD6-3441-809B-3A1CD1B3EF5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F80-E17D-4143-9028-DE29554D4000}" type="datetimeFigureOut">
              <a:rPr lang="fr-FR" smtClean="0"/>
              <a:t>13-11-07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5A7D-BAD6-3441-809B-3A1CD1B3EF5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F80-E17D-4143-9028-DE29554D4000}" type="datetimeFigureOut">
              <a:rPr lang="fr-FR" smtClean="0"/>
              <a:t>13-11-07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5A7D-BAD6-3441-809B-3A1CD1B3EF5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F80-E17D-4143-9028-DE29554D4000}" type="datetimeFigureOut">
              <a:rPr lang="fr-FR" smtClean="0"/>
              <a:t>13-11-07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5A7D-BAD6-3441-809B-3A1CD1B3EF5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F80-E17D-4143-9028-DE29554D4000}" type="datetimeFigureOut">
              <a:rPr lang="fr-FR" smtClean="0"/>
              <a:t>13-11-07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5A7D-BAD6-3441-809B-3A1CD1B3EF5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F80-E17D-4143-9028-DE29554D4000}" type="datetimeFigureOut">
              <a:rPr lang="fr-FR" smtClean="0"/>
              <a:t>13-11-07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5A7D-BAD6-3441-809B-3A1CD1B3EF5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38F80-E17D-4143-9028-DE29554D4000}" type="datetimeFigureOut">
              <a:rPr lang="fr-FR" smtClean="0"/>
              <a:t>13-11-07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35A7D-BAD6-3441-809B-3A1CD1B3EF5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Divertissements</a:t>
            </a:r>
            <a:endParaRPr lang="fr-FR" dirty="0"/>
          </a:p>
        </p:txBody>
      </p:sp>
      <p:pic>
        <p:nvPicPr>
          <p:cNvPr id="4" name="Kevenetnico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5813" y="1868488"/>
            <a:ext cx="7569200" cy="4257675"/>
          </a:xfrm>
        </p:spPr>
      </p:pic>
    </p:spTree>
    <p:extLst>
      <p:ext uri="{BB962C8B-B14F-4D97-AF65-F5344CB8AC3E}">
        <p14:creationId xmlns:p14="http://schemas.microsoft.com/office/powerpoint/2010/main" val="105517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7775541"/>
      </p:ext>
    </p:extLst>
  </p:cSld>
  <p:clrMapOvr>
    <a:masterClrMapping/>
  </p:clrMapOvr>
</p:sld>
</file>

<file path=ppt/theme/theme1.xml><?xml version="1.0" encoding="utf-8"?>
<a:theme xmlns:a="http://schemas.openxmlformats.org/drawingml/2006/main" name="Noir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Noir .thmx</Template>
  <TotalTime>0</TotalTime>
  <Words>1</Words>
  <Application>Microsoft Macintosh PowerPoint</Application>
  <PresentationFormat>Présentation à l'écran (4:3)</PresentationFormat>
  <Paragraphs>1</Paragraphs>
  <Slides>2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3" baseType="lpstr">
      <vt:lpstr>Noir</vt:lpstr>
      <vt:lpstr>Divertissements</vt:lpstr>
      <vt:lpstr>Présentation PowerPoint</vt:lpstr>
    </vt:vector>
  </TitlesOfParts>
  <Company>CSDM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Divertissements</dc:title>
  <dc:creator>CSDM CSDM</dc:creator>
  <cp:lastModifiedBy>CSDM CSDM</cp:lastModifiedBy>
  <cp:revision>1</cp:revision>
  <dcterms:created xsi:type="dcterms:W3CDTF">2013-11-07T20:59:24Z</dcterms:created>
  <dcterms:modified xsi:type="dcterms:W3CDTF">2013-11-07T21:00:06Z</dcterms:modified>
</cp:coreProperties>
</file>